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8"/>
  </p:notesMasterIdLst>
  <p:sldIdLst>
    <p:sldId id="324" r:id="rId2"/>
    <p:sldId id="325" r:id="rId3"/>
    <p:sldId id="262" r:id="rId4"/>
    <p:sldId id="326" r:id="rId5"/>
    <p:sldId id="327" r:id="rId6"/>
    <p:sldId id="328" r:id="rId7"/>
    <p:sldId id="330" r:id="rId8"/>
    <p:sldId id="331" r:id="rId9"/>
    <p:sldId id="334" r:id="rId10"/>
    <p:sldId id="335" r:id="rId11"/>
    <p:sldId id="329" r:id="rId12"/>
    <p:sldId id="336" r:id="rId13"/>
    <p:sldId id="337" r:id="rId14"/>
    <p:sldId id="338" r:id="rId15"/>
    <p:sldId id="339" r:id="rId16"/>
    <p:sldId id="341" r:id="rId17"/>
    <p:sldId id="340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60" r:id="rId34"/>
    <p:sldId id="357" r:id="rId35"/>
    <p:sldId id="358" r:id="rId36"/>
    <p:sldId id="362" r:id="rId37"/>
    <p:sldId id="359" r:id="rId38"/>
    <p:sldId id="363" r:id="rId39"/>
    <p:sldId id="364" r:id="rId40"/>
    <p:sldId id="365" r:id="rId41"/>
    <p:sldId id="367" r:id="rId42"/>
    <p:sldId id="368" r:id="rId43"/>
    <p:sldId id="361" r:id="rId44"/>
    <p:sldId id="366" r:id="rId45"/>
    <p:sldId id="373" r:id="rId46"/>
    <p:sldId id="369" r:id="rId47"/>
    <p:sldId id="372" r:id="rId48"/>
    <p:sldId id="370" r:id="rId49"/>
    <p:sldId id="374" r:id="rId50"/>
    <p:sldId id="375" r:id="rId51"/>
    <p:sldId id="376" r:id="rId52"/>
    <p:sldId id="378" r:id="rId53"/>
    <p:sldId id="371" r:id="rId54"/>
    <p:sldId id="379" r:id="rId55"/>
    <p:sldId id="381" r:id="rId56"/>
    <p:sldId id="323" r:id="rId57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25C66F5-20E3-4370-958A-07550A228DC5}">
          <p14:sldIdLst>
            <p14:sldId id="324"/>
          </p14:sldIdLst>
        </p14:section>
        <p14:section name="VMware" id="{788A23C1-8E88-4E83-846D-304FE5B83B5E}">
          <p14:sldIdLst>
            <p14:sldId id="325"/>
            <p14:sldId id="262"/>
            <p14:sldId id="326"/>
            <p14:sldId id="327"/>
            <p14:sldId id="328"/>
            <p14:sldId id="330"/>
            <p14:sldId id="331"/>
            <p14:sldId id="334"/>
          </p14:sldIdLst>
        </p14:section>
        <p14:section name="UbuntuD Install" id="{A11330E8-99DC-443B-9177-70CF7137B658}">
          <p14:sldIdLst>
            <p14:sldId id="335"/>
            <p14:sldId id="329"/>
            <p14:sldId id="336"/>
            <p14:sldId id="337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cmd" id="{957D6B33-8BAC-4A3D-9CFD-6AA09788FB69}">
          <p14:sldIdLst>
            <p14:sldId id="360"/>
            <p14:sldId id="357"/>
            <p14:sldId id="358"/>
            <p14:sldId id="362"/>
            <p14:sldId id="359"/>
            <p14:sldId id="363"/>
            <p14:sldId id="364"/>
            <p14:sldId id="365"/>
            <p14:sldId id="367"/>
            <p14:sldId id="368"/>
            <p14:sldId id="361"/>
            <p14:sldId id="366"/>
            <p14:sldId id="373"/>
            <p14:sldId id="369"/>
            <p14:sldId id="372"/>
            <p14:sldId id="370"/>
            <p14:sldId id="374"/>
            <p14:sldId id="375"/>
            <p14:sldId id="376"/>
            <p14:sldId id="378"/>
            <p14:sldId id="371"/>
            <p14:sldId id="379"/>
            <p14:sldId id="381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C6B"/>
    <a:srgbClr val="C1E9C1"/>
    <a:srgbClr val="F7F5B4"/>
    <a:srgbClr val="58C9E8"/>
    <a:srgbClr val="EDB2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6182" autoAdjust="0"/>
  </p:normalViewPr>
  <p:slideViewPr>
    <p:cSldViewPr snapToGrid="0">
      <p:cViewPr varScale="1">
        <p:scale>
          <a:sx n="61" d="100"/>
          <a:sy n="61" d="100"/>
        </p:scale>
        <p:origin x="9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0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4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7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29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2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82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31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6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82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49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1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9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98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24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9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97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8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6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82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54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9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54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7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59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22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383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55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61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29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09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953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5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84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48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47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23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20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642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89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585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01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0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28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17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7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6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6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262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080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8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5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0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2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mp"/><Relationship Id="rId4" Type="http://schemas.openxmlformats.org/officeDocument/2006/relationships/image" Target="../media/image63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8" name="Group 44">
            <a:extLst>
              <a:ext uri="{FF2B5EF4-FFF2-40B4-BE49-F238E27FC236}">
                <a16:creationId xmlns:a16="http://schemas.microsoft.com/office/drawing/2014/main" id="{97DE4381-1DB2-4E94-B2ED-F562C7EA333D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9A550C6-A690-404F-A836-EF2A2C1B3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7A0745-4AC6-4BA1-BF90-A31B6003B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C7942307-0237-4D78-947D-E95A3CB4D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44C4A49F-FA5D-4614-8E2C-74E9542CB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3ABED2B8-C7A4-4A95-8071-7AF0CB545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FFAED-157B-4570-8C91-7F7DFE41EC07}"/>
              </a:ext>
            </a:extLst>
          </p:cNvPr>
          <p:cNvSpPr txBox="1"/>
          <p:nvPr/>
        </p:nvSpPr>
        <p:spPr>
          <a:xfrm rot="21349005">
            <a:off x="3168032" y="2968022"/>
            <a:ext cx="58734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TW" sz="6000" dirty="0" err="1" smtClean="0">
                <a:solidFill>
                  <a:schemeClr val="bg1"/>
                </a:solidFill>
                <a:cs typeface="+mn-ea"/>
                <a:sym typeface="+mn-lt"/>
              </a:rPr>
              <a:t>DeskTop</a:t>
            </a:r>
            <a:endParaRPr lang="en-US" altLang="zh-TW" sz="6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cs typeface="+mn-ea"/>
                <a:sym typeface="+mn-lt"/>
              </a:rPr>
              <a:t>Install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81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5897190" y="30127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軟體</a:t>
            </a:r>
            <a:r>
              <a:rPr lang="zh-TW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下載</a:t>
            </a:r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安裝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315013" y="380037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04133" y="4257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02 UBD 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417943" y="457981"/>
            <a:ext cx="5373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UBD-ISO 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0" y="1401878"/>
            <a:ext cx="6764677" cy="541174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304626" y="4014511"/>
            <a:ext cx="2133600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2140037"/>
            <a:ext cx="5657642" cy="1695687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6504559" y="3662031"/>
            <a:ext cx="1228982" cy="6482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0363199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4" y="1556301"/>
            <a:ext cx="7364355" cy="5156794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6033289" y="2724972"/>
            <a:ext cx="3596900" cy="70988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5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0" y="1575739"/>
            <a:ext cx="4086795" cy="4058216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1" y="1613441"/>
            <a:ext cx="410584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4" y="1649750"/>
            <a:ext cx="4115374" cy="4143953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96" y="1637889"/>
            <a:ext cx="408679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9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87507" y="5993486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1887415" y="588797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0" y="1613441"/>
            <a:ext cx="8932985" cy="5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820050" y="5627900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52" y="1632171"/>
            <a:ext cx="5024450" cy="4923692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3475710" y="1757239"/>
            <a:ext cx="2185311" cy="151227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004528" y="6033716"/>
            <a:ext cx="656493" cy="3111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5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58906" y="457981"/>
            <a:ext cx="3491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" y="1473904"/>
            <a:ext cx="7366258" cy="536838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4358906" y="2895599"/>
            <a:ext cx="3124584" cy="8034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466492" y="2203939"/>
            <a:ext cx="1046949" cy="25790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9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904985" y="457981"/>
            <a:ext cx="6399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UBD-Install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VMopen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 UB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9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17" y="1764719"/>
            <a:ext cx="5415093" cy="4756305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66" y="1480410"/>
            <a:ext cx="6070501" cy="537759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247693" y="4642338"/>
            <a:ext cx="1149569" cy="386862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5897190" y="30127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軟體</a:t>
            </a:r>
            <a:r>
              <a:rPr lang="zh-TW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下載</a:t>
            </a:r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安裝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315013" y="380037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rgbClr val="FF0000"/>
                </a:solidFill>
                <a:cs typeface="+mn-ea"/>
                <a:sym typeface="+mn-lt"/>
              </a:rPr>
              <a:t>01</a:t>
            </a:r>
            <a:r>
              <a:rPr lang="zh-TW" altLang="en-US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cs typeface="+mn-ea"/>
                <a:sym typeface="+mn-lt"/>
              </a:rPr>
              <a:t>VMware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04133" y="4257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02 UBD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39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85" y="1480410"/>
            <a:ext cx="5899436" cy="524887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208670" y="5545015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3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35" y="1772461"/>
            <a:ext cx="5653621" cy="501292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61769" y="5710326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2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80" y="1473904"/>
            <a:ext cx="6054773" cy="537117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392374" y="566343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9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30" y="1593273"/>
            <a:ext cx="5930212" cy="52647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204805" y="51816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0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77" y="1597285"/>
            <a:ext cx="5956224" cy="5260715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533050" y="5663434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7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09" y="1576186"/>
            <a:ext cx="5984064" cy="528181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05522" y="57191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17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0" y="1389654"/>
            <a:ext cx="6068692" cy="53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774589" y="4278923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99" y="1561478"/>
            <a:ext cx="5981867" cy="52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96" y="1553529"/>
            <a:ext cx="5986260" cy="530447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92721" y="220393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3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04" y="1551098"/>
            <a:ext cx="5993590" cy="530690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79484" y="220393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6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474046" y="457981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 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14" y="1573556"/>
            <a:ext cx="6652180" cy="532174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669323" y="2790092"/>
            <a:ext cx="2175992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03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49" y="1685500"/>
            <a:ext cx="5845583" cy="51725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32481" y="2286000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5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4" y="1636923"/>
            <a:ext cx="5977104" cy="528399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31714" y="223910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9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52" y="1609064"/>
            <a:ext cx="6005313" cy="533971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74241" y="457981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02 UBD-formal 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23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629355" y="2239108"/>
            <a:ext cx="100375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3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6038254" y="301272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CN" sz="36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507374" y="380037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6957" y="42574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測試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55903" y="47055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94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8" y="1632171"/>
            <a:ext cx="5766089" cy="510464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734271" y="457981"/>
            <a:ext cx="6740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03 UBD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–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r>
              <a:rPr lang="zh-TW" altLang="en-US" sz="4000" dirty="0">
                <a:solidFill>
                  <a:srgbClr val="FFC000"/>
                </a:solidFill>
                <a:cs typeface="+mn-ea"/>
                <a:sym typeface="+mn-lt"/>
              </a:rPr>
              <a:t>軟體清單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634009" y="2848708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2445" y="1858577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為了幫軟體目錄清單先做更新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update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0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3" y="1886156"/>
            <a:ext cx="5585480" cy="4971844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247229" y="457981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03 UBD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–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更新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軟體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830508" y="2843316"/>
            <a:ext cx="2327646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為了幫軟體做更新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upgrade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1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" y="1473904"/>
            <a:ext cx="5969774" cy="51855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493137" y="6174930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為了清空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log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clear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42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502717" y="3257736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0" y="1720910"/>
            <a:ext cx="7602011" cy="4648849"/>
          </a:xfrm>
          <a:prstGeom prst="rect">
            <a:avLst/>
          </a:prstGeom>
        </p:spPr>
      </p:pic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20440" y="1389654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為了判斷是電腦機問題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?</a:t>
            </a:r>
          </a:p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還是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net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問題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?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進行本機迴路測試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hostname 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-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i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20440" y="4419369"/>
            <a:ext cx="3254700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為了查詢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當前的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ipv4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ostname -I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18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70283"/>
            <a:ext cx="6298020" cy="558771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051627" y="2202660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30394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看網卡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要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先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apt install net-tools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才能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ifconfig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93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84" t="12884" r="16072" b="71152"/>
          <a:stretch/>
        </p:blipFill>
        <p:spPr>
          <a:xfrm>
            <a:off x="62164" y="1283492"/>
            <a:ext cx="3821339" cy="15571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52270" y="1630961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VMnet8(NAT)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網段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測試與實體電腦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covercation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的上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ping 192.168.93.1 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7176"/>
          <a:stretch/>
        </p:blipFill>
        <p:spPr>
          <a:xfrm>
            <a:off x="62164" y="2845177"/>
            <a:ext cx="7593005" cy="3890801"/>
          </a:xfrm>
          <a:prstGeom prst="rect">
            <a:avLst/>
          </a:prstGeom>
        </p:spPr>
      </p:pic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ctrl+c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能終止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ping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7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5380" y="457981"/>
            <a:ext cx="5118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8" y="1515801"/>
            <a:ext cx="6578069" cy="526245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548555" y="3153508"/>
            <a:ext cx="1155310" cy="3804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8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84" t="12884" r="16072" b="71152"/>
          <a:stretch/>
        </p:blipFill>
        <p:spPr>
          <a:xfrm>
            <a:off x="62164" y="1283492"/>
            <a:ext cx="3821339" cy="15571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789044" y="457981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52270" y="1630961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-c 4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代表設定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筆做回應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ping –c 4 192.168.93.1 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7176"/>
          <a:stretch/>
        </p:blipFill>
        <p:spPr>
          <a:xfrm>
            <a:off x="62164" y="2845177"/>
            <a:ext cx="7593005" cy="38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" y="2384344"/>
            <a:ext cx="7592485" cy="257210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317291" y="3514124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為了重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開機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reboot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4355659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為了關機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poweroff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3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8" y="1980153"/>
            <a:ext cx="7602011" cy="451548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361846" y="457981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smtClean="0">
                <a:solidFill>
                  <a:srgbClr val="FFC000"/>
                </a:solidFill>
                <a:cs typeface="+mn-ea"/>
                <a:sym typeface="+mn-lt"/>
              </a:rPr>
              <a:t>Basic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88337" y="3157143"/>
            <a:ext cx="1737417" cy="312548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75214" y="2268951"/>
            <a:ext cx="3254700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離開終端機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exit 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5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92" t="43450" r="75000"/>
          <a:stretch/>
        </p:blipFill>
        <p:spPr>
          <a:xfrm>
            <a:off x="31735" y="1305404"/>
            <a:ext cx="3071446" cy="5515706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92" y="1613441"/>
            <a:ext cx="7163800" cy="448690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6189" y="457981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WIN10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227200" y="5192545"/>
            <a:ext cx="4144226" cy="1355371"/>
            <a:chOff x="3827965" y="2116487"/>
            <a:chExt cx="4144226" cy="1355371"/>
          </a:xfrm>
        </p:grpSpPr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7EE35F74-7107-40AB-86F5-1DE98A02B7C4}"/>
                </a:ext>
              </a:extLst>
            </p:cNvPr>
            <p:cNvSpPr txBox="1"/>
            <p:nvPr/>
          </p:nvSpPr>
          <p:spPr>
            <a:xfrm>
              <a:off x="4378416" y="2116487"/>
              <a:ext cx="3593775" cy="13553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左圖示</a:t>
              </a:r>
              <a:r>
                <a:rPr lang="zh-TW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上點</a:t>
              </a:r>
              <a:r>
                <a:rPr lang="zh-TW" altLang="en-US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右鍵叫出 </a:t>
              </a:r>
              <a:r>
                <a:rPr lang="en-US" altLang="zh-TW" sz="2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Powershell</a:t>
              </a:r>
              <a:endParaRPr lang="en-US" altLang="zh-CN" sz="2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14000"/>
                </a:lnSpc>
              </a:pPr>
              <a:endParaRPr lang="en-US" altLang="zh-CN" sz="2400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" name="圖片 1" descr="畫面剪輯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965" y="2210271"/>
              <a:ext cx="495369" cy="352474"/>
            </a:xfrm>
            <a:prstGeom prst="rect">
              <a:avLst/>
            </a:prstGeom>
          </p:spPr>
        </p:pic>
      </p:grpSp>
      <p:sp>
        <p:nvSpPr>
          <p:cNvPr id="18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81292" y="1917192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實體電腦看網卡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ipconfig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835155" y="5820347"/>
            <a:ext cx="3828140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87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1036661"/>
            <a:ext cx="7023216" cy="582133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6189" y="457981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WIN10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測試 </a:t>
            </a:r>
            <a:r>
              <a:rPr lang="en-US" altLang="zh-TW" sz="4000" dirty="0" err="1" smtClean="0">
                <a:solidFill>
                  <a:srgbClr val="FFC000"/>
                </a:solidFill>
                <a:cs typeface="+mn-ea"/>
                <a:sym typeface="+mn-lt"/>
              </a:rPr>
              <a:t>ip</a:t>
            </a:r>
            <a:r>
              <a:rPr lang="zh-TW" altLang="en-US" sz="4000" dirty="0" smtClean="0">
                <a:solidFill>
                  <a:srgbClr val="FFC000"/>
                </a:solidFill>
                <a:cs typeface="+mn-ea"/>
                <a:sym typeface="+mn-lt"/>
              </a:rPr>
              <a:t>篇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510953" y="5977261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481292" y="1917192"/>
            <a:ext cx="3593775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實體電腦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包含自己外的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網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路設備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info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i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pconfig  /all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509339" y="1760278"/>
            <a:ext cx="3828140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7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9AE7-318B-421B-9EE8-42308AE29802}"/>
              </a:ext>
            </a:extLst>
          </p:cNvPr>
          <p:cNvGrpSpPr/>
          <p:nvPr/>
        </p:nvGrpSpPr>
        <p:grpSpPr>
          <a:xfrm>
            <a:off x="3758436" y="2793548"/>
            <a:ext cx="2223265" cy="2913495"/>
            <a:chOff x="1472495" y="2148114"/>
            <a:chExt cx="1793924" cy="2350862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58080200-3E46-4480-B7C2-CCE838FDB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2495" y="2148114"/>
              <a:ext cx="1793924" cy="2350862"/>
              <a:chOff x="1228" y="423"/>
              <a:chExt cx="1224" cy="1604"/>
            </a:xfrm>
            <a:solidFill>
              <a:schemeClr val="bg1"/>
            </a:solidFill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6211288-DF51-4539-A1C1-E20FEA034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823"/>
                <a:ext cx="934" cy="1105"/>
              </a:xfrm>
              <a:custGeom>
                <a:avLst/>
                <a:gdLst>
                  <a:gd name="T0" fmla="*/ 304 w 348"/>
                  <a:gd name="T1" fmla="*/ 292 h 412"/>
                  <a:gd name="T2" fmla="*/ 286 w 348"/>
                  <a:gd name="T3" fmla="*/ 311 h 412"/>
                  <a:gd name="T4" fmla="*/ 234 w 348"/>
                  <a:gd name="T5" fmla="*/ 314 h 412"/>
                  <a:gd name="T6" fmla="*/ 199 w 348"/>
                  <a:gd name="T7" fmla="*/ 299 h 412"/>
                  <a:gd name="T8" fmla="*/ 113 w 348"/>
                  <a:gd name="T9" fmla="*/ 215 h 412"/>
                  <a:gd name="T10" fmla="*/ 148 w 348"/>
                  <a:gd name="T11" fmla="*/ 100 h 412"/>
                  <a:gd name="T12" fmla="*/ 169 w 348"/>
                  <a:gd name="T13" fmla="*/ 65 h 412"/>
                  <a:gd name="T14" fmla="*/ 151 w 348"/>
                  <a:gd name="T15" fmla="*/ 55 h 412"/>
                  <a:gd name="T16" fmla="*/ 149 w 348"/>
                  <a:gd name="T17" fmla="*/ 45 h 412"/>
                  <a:gd name="T18" fmla="*/ 101 w 348"/>
                  <a:gd name="T19" fmla="*/ 12 h 412"/>
                  <a:gd name="T20" fmla="*/ 33 w 348"/>
                  <a:gd name="T21" fmla="*/ 70 h 412"/>
                  <a:gd name="T22" fmla="*/ 9 w 348"/>
                  <a:gd name="T23" fmla="*/ 115 h 412"/>
                  <a:gd name="T24" fmla="*/ 14 w 348"/>
                  <a:gd name="T25" fmla="*/ 215 h 412"/>
                  <a:gd name="T26" fmla="*/ 74 w 348"/>
                  <a:gd name="T27" fmla="*/ 335 h 412"/>
                  <a:gd name="T28" fmla="*/ 193 w 348"/>
                  <a:gd name="T29" fmla="*/ 357 h 412"/>
                  <a:gd name="T30" fmla="*/ 310 w 348"/>
                  <a:gd name="T31" fmla="*/ 344 h 412"/>
                  <a:gd name="T32" fmla="*/ 336 w 348"/>
                  <a:gd name="T33" fmla="*/ 317 h 412"/>
                  <a:gd name="T34" fmla="*/ 304 w 348"/>
                  <a:gd name="T35" fmla="*/ 29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8" h="412">
                    <a:moveTo>
                      <a:pt x="304" y="292"/>
                    </a:moveTo>
                    <a:cubicBezTo>
                      <a:pt x="299" y="299"/>
                      <a:pt x="292" y="306"/>
                      <a:pt x="286" y="311"/>
                    </a:cubicBezTo>
                    <a:cubicBezTo>
                      <a:pt x="264" y="327"/>
                      <a:pt x="230" y="341"/>
                      <a:pt x="234" y="314"/>
                    </a:cubicBezTo>
                    <a:cubicBezTo>
                      <a:pt x="236" y="294"/>
                      <a:pt x="211" y="290"/>
                      <a:pt x="199" y="299"/>
                    </a:cubicBezTo>
                    <a:cubicBezTo>
                      <a:pt x="149" y="339"/>
                      <a:pt x="123" y="250"/>
                      <a:pt x="113" y="215"/>
                    </a:cubicBezTo>
                    <a:cubicBezTo>
                      <a:pt x="109" y="198"/>
                      <a:pt x="112" y="74"/>
                      <a:pt x="148" y="100"/>
                    </a:cubicBezTo>
                    <a:cubicBezTo>
                      <a:pt x="170" y="115"/>
                      <a:pt x="190" y="80"/>
                      <a:pt x="169" y="65"/>
                    </a:cubicBezTo>
                    <a:cubicBezTo>
                      <a:pt x="163" y="60"/>
                      <a:pt x="157" y="57"/>
                      <a:pt x="151" y="55"/>
                    </a:cubicBezTo>
                    <a:cubicBezTo>
                      <a:pt x="151" y="52"/>
                      <a:pt x="151" y="48"/>
                      <a:pt x="149" y="45"/>
                    </a:cubicBezTo>
                    <a:cubicBezTo>
                      <a:pt x="136" y="17"/>
                      <a:pt x="119" y="9"/>
                      <a:pt x="101" y="12"/>
                    </a:cubicBezTo>
                    <a:cubicBezTo>
                      <a:pt x="71" y="0"/>
                      <a:pt x="46" y="33"/>
                      <a:pt x="33" y="70"/>
                    </a:cubicBezTo>
                    <a:cubicBezTo>
                      <a:pt x="22" y="86"/>
                      <a:pt x="13" y="103"/>
                      <a:pt x="9" y="115"/>
                    </a:cubicBezTo>
                    <a:cubicBezTo>
                      <a:pt x="0" y="142"/>
                      <a:pt x="3" y="179"/>
                      <a:pt x="14" y="215"/>
                    </a:cubicBezTo>
                    <a:cubicBezTo>
                      <a:pt x="13" y="258"/>
                      <a:pt x="40" y="303"/>
                      <a:pt x="74" y="335"/>
                    </a:cubicBezTo>
                    <a:cubicBezTo>
                      <a:pt x="105" y="389"/>
                      <a:pt x="149" y="412"/>
                      <a:pt x="193" y="357"/>
                    </a:cubicBezTo>
                    <a:cubicBezTo>
                      <a:pt x="231" y="381"/>
                      <a:pt x="275" y="371"/>
                      <a:pt x="310" y="344"/>
                    </a:cubicBezTo>
                    <a:cubicBezTo>
                      <a:pt x="321" y="336"/>
                      <a:pt x="331" y="327"/>
                      <a:pt x="336" y="317"/>
                    </a:cubicBezTo>
                    <a:cubicBezTo>
                      <a:pt x="348" y="298"/>
                      <a:pt x="319" y="274"/>
                      <a:pt x="304" y="292"/>
                    </a:cubicBezTo>
                    <a:close/>
                  </a:path>
                </a:pathLst>
              </a:custGeom>
              <a:solidFill>
                <a:srgbClr val="58C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82A3149-C1F6-4716-80BF-57F1FCB06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" y="423"/>
                <a:ext cx="1224" cy="1604"/>
              </a:xfrm>
              <a:custGeom>
                <a:avLst/>
                <a:gdLst>
                  <a:gd name="T0" fmla="*/ 337 w 456"/>
                  <a:gd name="T1" fmla="*/ 113 h 598"/>
                  <a:gd name="T2" fmla="*/ 196 w 456"/>
                  <a:gd name="T3" fmla="*/ 167 h 598"/>
                  <a:gd name="T4" fmla="*/ 193 w 456"/>
                  <a:gd name="T5" fmla="*/ 145 h 598"/>
                  <a:gd name="T6" fmla="*/ 244 w 456"/>
                  <a:gd name="T7" fmla="*/ 14 h 598"/>
                  <a:gd name="T8" fmla="*/ 232 w 456"/>
                  <a:gd name="T9" fmla="*/ 7 h 598"/>
                  <a:gd name="T10" fmla="*/ 184 w 456"/>
                  <a:gd name="T11" fmla="*/ 116 h 598"/>
                  <a:gd name="T12" fmla="*/ 171 w 456"/>
                  <a:gd name="T13" fmla="*/ 93 h 598"/>
                  <a:gd name="T14" fmla="*/ 86 w 456"/>
                  <a:gd name="T15" fmla="*/ 35 h 598"/>
                  <a:gd name="T16" fmla="*/ 82 w 456"/>
                  <a:gd name="T17" fmla="*/ 32 h 598"/>
                  <a:gd name="T18" fmla="*/ 72 w 456"/>
                  <a:gd name="T19" fmla="*/ 38 h 598"/>
                  <a:gd name="T20" fmla="*/ 132 w 456"/>
                  <a:gd name="T21" fmla="*/ 147 h 598"/>
                  <a:gd name="T22" fmla="*/ 95 w 456"/>
                  <a:gd name="T23" fmla="*/ 151 h 598"/>
                  <a:gd name="T24" fmla="*/ 8 w 456"/>
                  <a:gd name="T25" fmla="*/ 277 h 598"/>
                  <a:gd name="T26" fmla="*/ 35 w 456"/>
                  <a:gd name="T27" fmla="*/ 409 h 598"/>
                  <a:gd name="T28" fmla="*/ 118 w 456"/>
                  <a:gd name="T29" fmla="*/ 527 h 598"/>
                  <a:gd name="T30" fmla="*/ 220 w 456"/>
                  <a:gd name="T31" fmla="*/ 516 h 598"/>
                  <a:gd name="T32" fmla="*/ 242 w 456"/>
                  <a:gd name="T33" fmla="*/ 519 h 598"/>
                  <a:gd name="T34" fmla="*/ 268 w 456"/>
                  <a:gd name="T35" fmla="*/ 528 h 598"/>
                  <a:gd name="T36" fmla="*/ 319 w 456"/>
                  <a:gd name="T37" fmla="*/ 518 h 598"/>
                  <a:gd name="T38" fmla="*/ 404 w 456"/>
                  <a:gd name="T39" fmla="*/ 409 h 598"/>
                  <a:gd name="T40" fmla="*/ 447 w 456"/>
                  <a:gd name="T41" fmla="*/ 267 h 598"/>
                  <a:gd name="T42" fmla="*/ 337 w 456"/>
                  <a:gd name="T43" fmla="*/ 113 h 598"/>
                  <a:gd name="T44" fmla="*/ 176 w 456"/>
                  <a:gd name="T45" fmla="*/ 179 h 598"/>
                  <a:gd name="T46" fmla="*/ 90 w 456"/>
                  <a:gd name="T47" fmla="*/ 59 h 598"/>
                  <a:gd name="T48" fmla="*/ 176 w 456"/>
                  <a:gd name="T49" fmla="*/ 179 h 598"/>
                  <a:gd name="T50" fmla="*/ 435 w 456"/>
                  <a:gd name="T51" fmla="*/ 257 h 598"/>
                  <a:gd name="T52" fmla="*/ 230 w 456"/>
                  <a:gd name="T53" fmla="*/ 495 h 598"/>
                  <a:gd name="T54" fmla="*/ 220 w 456"/>
                  <a:gd name="T55" fmla="*/ 495 h 598"/>
                  <a:gd name="T56" fmla="*/ 32 w 456"/>
                  <a:gd name="T57" fmla="*/ 363 h 598"/>
                  <a:gd name="T58" fmla="*/ 43 w 456"/>
                  <a:gd name="T59" fmla="*/ 219 h 598"/>
                  <a:gd name="T60" fmla="*/ 105 w 456"/>
                  <a:gd name="T61" fmla="*/ 161 h 598"/>
                  <a:gd name="T62" fmla="*/ 180 w 456"/>
                  <a:gd name="T63" fmla="*/ 216 h 598"/>
                  <a:gd name="T64" fmla="*/ 187 w 456"/>
                  <a:gd name="T65" fmla="*/ 220 h 598"/>
                  <a:gd name="T66" fmla="*/ 193 w 456"/>
                  <a:gd name="T67" fmla="*/ 214 h 598"/>
                  <a:gd name="T68" fmla="*/ 193 w 456"/>
                  <a:gd name="T69" fmla="*/ 211 h 598"/>
                  <a:gd name="T70" fmla="*/ 197 w 456"/>
                  <a:gd name="T71" fmla="*/ 204 h 598"/>
                  <a:gd name="T72" fmla="*/ 196 w 456"/>
                  <a:gd name="T73" fmla="*/ 200 h 598"/>
                  <a:gd name="T74" fmla="*/ 197 w 456"/>
                  <a:gd name="T75" fmla="*/ 197 h 598"/>
                  <a:gd name="T76" fmla="*/ 197 w 456"/>
                  <a:gd name="T77" fmla="*/ 195 h 598"/>
                  <a:gd name="T78" fmla="*/ 334 w 456"/>
                  <a:gd name="T79" fmla="*/ 126 h 598"/>
                  <a:gd name="T80" fmla="*/ 435 w 456"/>
                  <a:gd name="T81" fmla="*/ 257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6" h="598">
                    <a:moveTo>
                      <a:pt x="337" y="113"/>
                    </a:moveTo>
                    <a:cubicBezTo>
                      <a:pt x="281" y="102"/>
                      <a:pt x="224" y="122"/>
                      <a:pt x="196" y="167"/>
                    </a:cubicBezTo>
                    <a:cubicBezTo>
                      <a:pt x="196" y="160"/>
                      <a:pt x="195" y="152"/>
                      <a:pt x="193" y="145"/>
                    </a:cubicBezTo>
                    <a:cubicBezTo>
                      <a:pt x="197" y="98"/>
                      <a:pt x="217" y="53"/>
                      <a:pt x="244" y="14"/>
                    </a:cubicBezTo>
                    <a:cubicBezTo>
                      <a:pt x="248" y="7"/>
                      <a:pt x="237" y="0"/>
                      <a:pt x="232" y="7"/>
                    </a:cubicBezTo>
                    <a:cubicBezTo>
                      <a:pt x="210" y="41"/>
                      <a:pt x="192" y="78"/>
                      <a:pt x="184" y="116"/>
                    </a:cubicBezTo>
                    <a:cubicBezTo>
                      <a:pt x="181" y="108"/>
                      <a:pt x="176" y="100"/>
                      <a:pt x="171" y="93"/>
                    </a:cubicBezTo>
                    <a:cubicBezTo>
                      <a:pt x="156" y="63"/>
                      <a:pt x="130" y="42"/>
                      <a:pt x="86" y="35"/>
                    </a:cubicBezTo>
                    <a:cubicBezTo>
                      <a:pt x="85" y="34"/>
                      <a:pt x="84" y="33"/>
                      <a:pt x="82" y="32"/>
                    </a:cubicBezTo>
                    <a:cubicBezTo>
                      <a:pt x="77" y="28"/>
                      <a:pt x="71" y="32"/>
                      <a:pt x="72" y="38"/>
                    </a:cubicBezTo>
                    <a:cubicBezTo>
                      <a:pt x="78" y="83"/>
                      <a:pt x="105" y="115"/>
                      <a:pt x="132" y="147"/>
                    </a:cubicBezTo>
                    <a:cubicBezTo>
                      <a:pt x="121" y="144"/>
                      <a:pt x="109" y="145"/>
                      <a:pt x="95" y="151"/>
                    </a:cubicBezTo>
                    <a:cubicBezTo>
                      <a:pt x="46" y="172"/>
                      <a:pt x="17" y="227"/>
                      <a:pt x="8" y="277"/>
                    </a:cubicBezTo>
                    <a:cubicBezTo>
                      <a:pt x="0" y="322"/>
                      <a:pt x="18" y="369"/>
                      <a:pt x="35" y="409"/>
                    </a:cubicBezTo>
                    <a:cubicBezTo>
                      <a:pt x="53" y="453"/>
                      <a:pt x="79" y="498"/>
                      <a:pt x="118" y="527"/>
                    </a:cubicBezTo>
                    <a:cubicBezTo>
                      <a:pt x="152" y="553"/>
                      <a:pt x="191" y="544"/>
                      <a:pt x="220" y="516"/>
                    </a:cubicBezTo>
                    <a:cubicBezTo>
                      <a:pt x="230" y="506"/>
                      <a:pt x="229" y="512"/>
                      <a:pt x="242" y="519"/>
                    </a:cubicBezTo>
                    <a:cubicBezTo>
                      <a:pt x="250" y="523"/>
                      <a:pt x="259" y="526"/>
                      <a:pt x="268" y="528"/>
                    </a:cubicBezTo>
                    <a:cubicBezTo>
                      <a:pt x="286" y="531"/>
                      <a:pt x="303" y="526"/>
                      <a:pt x="319" y="518"/>
                    </a:cubicBezTo>
                    <a:cubicBezTo>
                      <a:pt x="360" y="497"/>
                      <a:pt x="386" y="449"/>
                      <a:pt x="404" y="409"/>
                    </a:cubicBezTo>
                    <a:cubicBezTo>
                      <a:pt x="425" y="364"/>
                      <a:pt x="441" y="315"/>
                      <a:pt x="447" y="267"/>
                    </a:cubicBezTo>
                    <a:cubicBezTo>
                      <a:pt x="456" y="191"/>
                      <a:pt x="413" y="129"/>
                      <a:pt x="337" y="113"/>
                    </a:cubicBezTo>
                    <a:close/>
                    <a:moveTo>
                      <a:pt x="176" y="179"/>
                    </a:moveTo>
                    <a:cubicBezTo>
                      <a:pt x="145" y="139"/>
                      <a:pt x="106" y="106"/>
                      <a:pt x="90" y="59"/>
                    </a:cubicBezTo>
                    <a:cubicBezTo>
                      <a:pt x="125" y="95"/>
                      <a:pt x="163" y="131"/>
                      <a:pt x="176" y="179"/>
                    </a:cubicBezTo>
                    <a:close/>
                    <a:moveTo>
                      <a:pt x="435" y="257"/>
                    </a:moveTo>
                    <a:cubicBezTo>
                      <a:pt x="428" y="337"/>
                      <a:pt x="348" y="588"/>
                      <a:pt x="230" y="495"/>
                    </a:cubicBezTo>
                    <a:cubicBezTo>
                      <a:pt x="227" y="493"/>
                      <a:pt x="223" y="492"/>
                      <a:pt x="220" y="495"/>
                    </a:cubicBezTo>
                    <a:cubicBezTo>
                      <a:pt x="134" y="598"/>
                      <a:pt x="55" y="435"/>
                      <a:pt x="32" y="363"/>
                    </a:cubicBezTo>
                    <a:cubicBezTo>
                      <a:pt x="15" y="313"/>
                      <a:pt x="17" y="267"/>
                      <a:pt x="43" y="219"/>
                    </a:cubicBezTo>
                    <a:cubicBezTo>
                      <a:pt x="56" y="194"/>
                      <a:pt x="78" y="170"/>
                      <a:pt x="105" y="161"/>
                    </a:cubicBezTo>
                    <a:cubicBezTo>
                      <a:pt x="144" y="147"/>
                      <a:pt x="168" y="186"/>
                      <a:pt x="180" y="216"/>
                    </a:cubicBezTo>
                    <a:cubicBezTo>
                      <a:pt x="180" y="219"/>
                      <a:pt x="183" y="221"/>
                      <a:pt x="187" y="220"/>
                    </a:cubicBezTo>
                    <a:cubicBezTo>
                      <a:pt x="190" y="220"/>
                      <a:pt x="193" y="218"/>
                      <a:pt x="193" y="214"/>
                    </a:cubicBezTo>
                    <a:cubicBezTo>
                      <a:pt x="193" y="213"/>
                      <a:pt x="193" y="212"/>
                      <a:pt x="193" y="211"/>
                    </a:cubicBezTo>
                    <a:cubicBezTo>
                      <a:pt x="196" y="210"/>
                      <a:pt x="198" y="207"/>
                      <a:pt x="197" y="204"/>
                    </a:cubicBezTo>
                    <a:cubicBezTo>
                      <a:pt x="196" y="203"/>
                      <a:pt x="196" y="202"/>
                      <a:pt x="196" y="200"/>
                    </a:cubicBezTo>
                    <a:cubicBezTo>
                      <a:pt x="197" y="199"/>
                      <a:pt x="197" y="198"/>
                      <a:pt x="197" y="197"/>
                    </a:cubicBezTo>
                    <a:cubicBezTo>
                      <a:pt x="197" y="196"/>
                      <a:pt x="197" y="196"/>
                      <a:pt x="197" y="195"/>
                    </a:cubicBezTo>
                    <a:cubicBezTo>
                      <a:pt x="215" y="139"/>
                      <a:pt x="276" y="116"/>
                      <a:pt x="334" y="126"/>
                    </a:cubicBezTo>
                    <a:cubicBezTo>
                      <a:pt x="399" y="137"/>
                      <a:pt x="440" y="192"/>
                      <a:pt x="435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3D538D-ABFC-4835-BCC9-1EC8A1BCB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425" y="2902807"/>
              <a:ext cx="382932" cy="734156"/>
            </a:xfrm>
            <a:custGeom>
              <a:avLst/>
              <a:gdLst>
                <a:gd name="T0" fmla="*/ 76 w 224"/>
                <a:gd name="T1" fmla="*/ 407 h 432"/>
                <a:gd name="T2" fmla="*/ 67 w 224"/>
                <a:gd name="T3" fmla="*/ 364 h 432"/>
                <a:gd name="T4" fmla="*/ 4 w 224"/>
                <a:gd name="T5" fmla="*/ 73 h 432"/>
                <a:gd name="T6" fmla="*/ 49 w 224"/>
                <a:gd name="T7" fmla="*/ 11 h 432"/>
                <a:gd name="T8" fmla="*/ 187 w 224"/>
                <a:gd name="T9" fmla="*/ 18 h 432"/>
                <a:gd name="T10" fmla="*/ 213 w 224"/>
                <a:gd name="T11" fmla="*/ 70 h 432"/>
                <a:gd name="T12" fmla="*/ 216 w 224"/>
                <a:gd name="T13" fmla="*/ 129 h 432"/>
                <a:gd name="T14" fmla="*/ 219 w 224"/>
                <a:gd name="T15" fmla="*/ 257 h 432"/>
                <a:gd name="T16" fmla="*/ 39 w 224"/>
                <a:gd name="T17" fmla="*/ 54 h 432"/>
                <a:gd name="T18" fmla="*/ 36 w 224"/>
                <a:gd name="T19" fmla="*/ 67 h 432"/>
                <a:gd name="T20" fmla="*/ 98 w 224"/>
                <a:gd name="T21" fmla="*/ 57 h 432"/>
                <a:gd name="T22" fmla="*/ 114 w 224"/>
                <a:gd name="T23" fmla="*/ 31 h 432"/>
                <a:gd name="T24" fmla="*/ 98 w 224"/>
                <a:gd name="T25" fmla="*/ 57 h 432"/>
                <a:gd name="T26" fmla="*/ 134 w 224"/>
                <a:gd name="T27" fmla="*/ 67 h 432"/>
                <a:gd name="T28" fmla="*/ 105 w 224"/>
                <a:gd name="T29" fmla="*/ 159 h 432"/>
                <a:gd name="T30" fmla="*/ 187 w 224"/>
                <a:gd name="T31" fmla="*/ 90 h 432"/>
                <a:gd name="T32" fmla="*/ 190 w 224"/>
                <a:gd name="T33" fmla="*/ 110 h 432"/>
                <a:gd name="T34" fmla="*/ 78 w 224"/>
                <a:gd name="T35" fmla="*/ 139 h 432"/>
                <a:gd name="T36" fmla="*/ 190 w 224"/>
                <a:gd name="T37" fmla="*/ 372 h 432"/>
                <a:gd name="T38" fmla="*/ 141 w 224"/>
                <a:gd name="T39" fmla="*/ 378 h 432"/>
                <a:gd name="T40" fmla="*/ 95 w 224"/>
                <a:gd name="T41" fmla="*/ 359 h 432"/>
                <a:gd name="T42" fmla="*/ 190 w 224"/>
                <a:gd name="T43" fmla="*/ 372 h 432"/>
                <a:gd name="T44" fmla="*/ 134 w 224"/>
                <a:gd name="T45" fmla="*/ 313 h 432"/>
                <a:gd name="T46" fmla="*/ 134 w 224"/>
                <a:gd name="T47" fmla="*/ 313 h 432"/>
                <a:gd name="T48" fmla="*/ 147 w 224"/>
                <a:gd name="T49" fmla="*/ 244 h 432"/>
                <a:gd name="T50" fmla="*/ 147 w 224"/>
                <a:gd name="T51" fmla="*/ 244 h 432"/>
                <a:gd name="T52" fmla="*/ 196 w 224"/>
                <a:gd name="T53" fmla="*/ 310 h 432"/>
                <a:gd name="T54" fmla="*/ 190 w 224"/>
                <a:gd name="T55" fmla="*/ 280 h 432"/>
                <a:gd name="T56" fmla="*/ 196 w 224"/>
                <a:gd name="T57" fmla="*/ 310 h 432"/>
                <a:gd name="T58" fmla="*/ 187 w 224"/>
                <a:gd name="T59" fmla="*/ 195 h 432"/>
                <a:gd name="T60" fmla="*/ 187 w 224"/>
                <a:gd name="T61" fmla="*/ 195 h 432"/>
                <a:gd name="T62" fmla="*/ 190 w 224"/>
                <a:gd name="T63" fmla="*/ 159 h 432"/>
                <a:gd name="T64" fmla="*/ 177 w 224"/>
                <a:gd name="T65" fmla="*/ 159 h 432"/>
                <a:gd name="T66" fmla="*/ 193 w 224"/>
                <a:gd name="T67" fmla="*/ 329 h 432"/>
                <a:gd name="T68" fmla="*/ 183 w 224"/>
                <a:gd name="T69" fmla="*/ 35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432">
                  <a:moveTo>
                    <a:pt x="206" y="408"/>
                  </a:moveTo>
                  <a:cubicBezTo>
                    <a:pt x="176" y="432"/>
                    <a:pt x="109" y="429"/>
                    <a:pt x="76" y="407"/>
                  </a:cubicBezTo>
                  <a:cubicBezTo>
                    <a:pt x="72" y="405"/>
                    <a:pt x="68" y="402"/>
                    <a:pt x="65" y="398"/>
                  </a:cubicBezTo>
                  <a:cubicBezTo>
                    <a:pt x="66" y="387"/>
                    <a:pt x="66" y="375"/>
                    <a:pt x="67" y="364"/>
                  </a:cubicBezTo>
                  <a:cubicBezTo>
                    <a:pt x="70" y="295"/>
                    <a:pt x="75" y="225"/>
                    <a:pt x="78" y="169"/>
                  </a:cubicBezTo>
                  <a:cubicBezTo>
                    <a:pt x="15" y="178"/>
                    <a:pt x="0" y="124"/>
                    <a:pt x="4" y="73"/>
                  </a:cubicBezTo>
                  <a:cubicBezTo>
                    <a:pt x="5" y="64"/>
                    <a:pt x="3" y="56"/>
                    <a:pt x="6" y="51"/>
                  </a:cubicBezTo>
                  <a:cubicBezTo>
                    <a:pt x="20" y="26"/>
                    <a:pt x="11" y="25"/>
                    <a:pt x="49" y="11"/>
                  </a:cubicBezTo>
                  <a:cubicBezTo>
                    <a:pt x="58" y="8"/>
                    <a:pt x="62" y="2"/>
                    <a:pt x="72" y="2"/>
                  </a:cubicBezTo>
                  <a:cubicBezTo>
                    <a:pt x="93" y="0"/>
                    <a:pt x="169" y="6"/>
                    <a:pt x="187" y="18"/>
                  </a:cubicBezTo>
                  <a:cubicBezTo>
                    <a:pt x="188" y="19"/>
                    <a:pt x="204" y="37"/>
                    <a:pt x="206" y="41"/>
                  </a:cubicBezTo>
                  <a:cubicBezTo>
                    <a:pt x="209" y="47"/>
                    <a:pt x="211" y="61"/>
                    <a:pt x="213" y="70"/>
                  </a:cubicBezTo>
                  <a:cubicBezTo>
                    <a:pt x="215" y="87"/>
                    <a:pt x="209" y="101"/>
                    <a:pt x="210" y="120"/>
                  </a:cubicBezTo>
                  <a:cubicBezTo>
                    <a:pt x="210" y="124"/>
                    <a:pt x="216" y="125"/>
                    <a:pt x="216" y="129"/>
                  </a:cubicBezTo>
                  <a:cubicBezTo>
                    <a:pt x="216" y="132"/>
                    <a:pt x="216" y="154"/>
                    <a:pt x="216" y="162"/>
                  </a:cubicBezTo>
                  <a:cubicBezTo>
                    <a:pt x="216" y="194"/>
                    <a:pt x="217" y="226"/>
                    <a:pt x="219" y="257"/>
                  </a:cubicBezTo>
                  <a:cubicBezTo>
                    <a:pt x="224" y="320"/>
                    <a:pt x="224" y="368"/>
                    <a:pt x="206" y="408"/>
                  </a:cubicBezTo>
                  <a:close/>
                  <a:moveTo>
                    <a:pt x="39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30" y="49"/>
                    <a:pt x="30" y="68"/>
                    <a:pt x="36" y="67"/>
                  </a:cubicBezTo>
                  <a:cubicBezTo>
                    <a:pt x="35" y="61"/>
                    <a:pt x="40" y="60"/>
                    <a:pt x="39" y="54"/>
                  </a:cubicBezTo>
                  <a:close/>
                  <a:moveTo>
                    <a:pt x="98" y="57"/>
                  </a:moveTo>
                  <a:cubicBezTo>
                    <a:pt x="98" y="57"/>
                    <a:pt x="98" y="57"/>
                    <a:pt x="98" y="57"/>
                  </a:cubicBezTo>
                  <a:cubicBezTo>
                    <a:pt x="103" y="50"/>
                    <a:pt x="127" y="36"/>
                    <a:pt x="114" y="31"/>
                  </a:cubicBezTo>
                  <a:cubicBezTo>
                    <a:pt x="98" y="58"/>
                    <a:pt x="61" y="83"/>
                    <a:pt x="59" y="113"/>
                  </a:cubicBezTo>
                  <a:cubicBezTo>
                    <a:pt x="76" y="99"/>
                    <a:pt x="85" y="75"/>
                    <a:pt x="98" y="57"/>
                  </a:cubicBezTo>
                  <a:close/>
                  <a:moveTo>
                    <a:pt x="134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44" y="58"/>
                    <a:pt x="154" y="47"/>
                    <a:pt x="167" y="61"/>
                  </a:cubicBezTo>
                  <a:cubicBezTo>
                    <a:pt x="151" y="99"/>
                    <a:pt x="119" y="120"/>
                    <a:pt x="105" y="159"/>
                  </a:cubicBezTo>
                  <a:cubicBezTo>
                    <a:pt x="139" y="144"/>
                    <a:pt x="136" y="92"/>
                    <a:pt x="173" y="80"/>
                  </a:cubicBezTo>
                  <a:cubicBezTo>
                    <a:pt x="176" y="84"/>
                    <a:pt x="184" y="80"/>
                    <a:pt x="187" y="90"/>
                  </a:cubicBezTo>
                  <a:cubicBezTo>
                    <a:pt x="176" y="118"/>
                    <a:pt x="141" y="139"/>
                    <a:pt x="141" y="165"/>
                  </a:cubicBezTo>
                  <a:cubicBezTo>
                    <a:pt x="154" y="144"/>
                    <a:pt x="170" y="124"/>
                    <a:pt x="190" y="110"/>
                  </a:cubicBezTo>
                  <a:cubicBezTo>
                    <a:pt x="190" y="73"/>
                    <a:pt x="187" y="38"/>
                    <a:pt x="154" y="34"/>
                  </a:cubicBezTo>
                  <a:cubicBezTo>
                    <a:pt x="130" y="68"/>
                    <a:pt x="87" y="101"/>
                    <a:pt x="78" y="139"/>
                  </a:cubicBezTo>
                  <a:cubicBezTo>
                    <a:pt x="104" y="127"/>
                    <a:pt x="114" y="86"/>
                    <a:pt x="134" y="67"/>
                  </a:cubicBezTo>
                  <a:close/>
                  <a:moveTo>
                    <a:pt x="190" y="372"/>
                  </a:moveTo>
                  <a:cubicBezTo>
                    <a:pt x="190" y="372"/>
                    <a:pt x="190" y="372"/>
                    <a:pt x="190" y="372"/>
                  </a:cubicBezTo>
                  <a:cubicBezTo>
                    <a:pt x="181" y="384"/>
                    <a:pt x="147" y="410"/>
                    <a:pt x="141" y="378"/>
                  </a:cubicBezTo>
                  <a:cubicBezTo>
                    <a:pt x="133" y="378"/>
                    <a:pt x="125" y="378"/>
                    <a:pt x="118" y="378"/>
                  </a:cubicBezTo>
                  <a:cubicBezTo>
                    <a:pt x="114" y="368"/>
                    <a:pt x="109" y="359"/>
                    <a:pt x="95" y="359"/>
                  </a:cubicBezTo>
                  <a:cubicBezTo>
                    <a:pt x="89" y="367"/>
                    <a:pt x="98" y="375"/>
                    <a:pt x="92" y="385"/>
                  </a:cubicBezTo>
                  <a:cubicBezTo>
                    <a:pt x="117" y="403"/>
                    <a:pt x="192" y="410"/>
                    <a:pt x="190" y="372"/>
                  </a:cubicBezTo>
                  <a:close/>
                  <a:moveTo>
                    <a:pt x="134" y="313"/>
                  </a:moveTo>
                  <a:cubicBezTo>
                    <a:pt x="134" y="313"/>
                    <a:pt x="134" y="313"/>
                    <a:pt x="134" y="313"/>
                  </a:cubicBezTo>
                  <a:cubicBezTo>
                    <a:pt x="123" y="312"/>
                    <a:pt x="114" y="332"/>
                    <a:pt x="118" y="336"/>
                  </a:cubicBezTo>
                  <a:cubicBezTo>
                    <a:pt x="123" y="328"/>
                    <a:pt x="130" y="321"/>
                    <a:pt x="134" y="313"/>
                  </a:cubicBezTo>
                  <a:close/>
                  <a:moveTo>
                    <a:pt x="147" y="244"/>
                  </a:moveTo>
                  <a:cubicBezTo>
                    <a:pt x="147" y="244"/>
                    <a:pt x="147" y="244"/>
                    <a:pt x="147" y="244"/>
                  </a:cubicBezTo>
                  <a:cubicBezTo>
                    <a:pt x="143" y="254"/>
                    <a:pt x="122" y="264"/>
                    <a:pt x="128" y="274"/>
                  </a:cubicBezTo>
                  <a:cubicBezTo>
                    <a:pt x="131" y="263"/>
                    <a:pt x="152" y="252"/>
                    <a:pt x="147" y="244"/>
                  </a:cubicBezTo>
                  <a:close/>
                  <a:moveTo>
                    <a:pt x="196" y="310"/>
                  </a:moveTo>
                  <a:cubicBezTo>
                    <a:pt x="196" y="310"/>
                    <a:pt x="196" y="310"/>
                    <a:pt x="196" y="310"/>
                  </a:cubicBezTo>
                  <a:cubicBezTo>
                    <a:pt x="199" y="288"/>
                    <a:pt x="193" y="274"/>
                    <a:pt x="193" y="254"/>
                  </a:cubicBezTo>
                  <a:cubicBezTo>
                    <a:pt x="176" y="253"/>
                    <a:pt x="185" y="275"/>
                    <a:pt x="190" y="280"/>
                  </a:cubicBezTo>
                  <a:cubicBezTo>
                    <a:pt x="177" y="304"/>
                    <a:pt x="146" y="325"/>
                    <a:pt x="144" y="349"/>
                  </a:cubicBezTo>
                  <a:cubicBezTo>
                    <a:pt x="161" y="337"/>
                    <a:pt x="177" y="297"/>
                    <a:pt x="196" y="310"/>
                  </a:cubicBezTo>
                  <a:close/>
                  <a:moveTo>
                    <a:pt x="187" y="195"/>
                  </a:moveTo>
                  <a:cubicBezTo>
                    <a:pt x="187" y="195"/>
                    <a:pt x="187" y="195"/>
                    <a:pt x="187" y="195"/>
                  </a:cubicBezTo>
                  <a:cubicBezTo>
                    <a:pt x="181" y="205"/>
                    <a:pt x="164" y="220"/>
                    <a:pt x="167" y="228"/>
                  </a:cubicBezTo>
                  <a:cubicBezTo>
                    <a:pt x="171" y="216"/>
                    <a:pt x="198" y="211"/>
                    <a:pt x="187" y="195"/>
                  </a:cubicBezTo>
                  <a:close/>
                  <a:moveTo>
                    <a:pt x="190" y="159"/>
                  </a:moveTo>
                  <a:cubicBezTo>
                    <a:pt x="190" y="159"/>
                    <a:pt x="190" y="159"/>
                    <a:pt x="190" y="159"/>
                  </a:cubicBezTo>
                  <a:cubicBezTo>
                    <a:pt x="189" y="154"/>
                    <a:pt x="191" y="147"/>
                    <a:pt x="187" y="146"/>
                  </a:cubicBezTo>
                  <a:cubicBezTo>
                    <a:pt x="186" y="152"/>
                    <a:pt x="178" y="152"/>
                    <a:pt x="177" y="159"/>
                  </a:cubicBezTo>
                  <a:cubicBezTo>
                    <a:pt x="186" y="159"/>
                    <a:pt x="183" y="153"/>
                    <a:pt x="190" y="159"/>
                  </a:cubicBezTo>
                  <a:close/>
                  <a:moveTo>
                    <a:pt x="193" y="329"/>
                  </a:moveTo>
                  <a:cubicBezTo>
                    <a:pt x="193" y="329"/>
                    <a:pt x="193" y="329"/>
                    <a:pt x="193" y="329"/>
                  </a:cubicBezTo>
                  <a:cubicBezTo>
                    <a:pt x="195" y="340"/>
                    <a:pt x="175" y="346"/>
                    <a:pt x="183" y="352"/>
                  </a:cubicBezTo>
                  <a:cubicBezTo>
                    <a:pt x="188" y="348"/>
                    <a:pt x="204" y="338"/>
                    <a:pt x="193" y="329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91B4883-FE05-4947-B601-3D53D6771BF8}"/>
              </a:ext>
            </a:extLst>
          </p:cNvPr>
          <p:cNvSpPr txBox="1"/>
          <p:nvPr/>
        </p:nvSpPr>
        <p:spPr>
          <a:xfrm rot="21266402">
            <a:off x="6038254" y="301272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Ubuntu </a:t>
            </a:r>
            <a:r>
              <a:rPr lang="en-US" altLang="zh-CN" sz="3600" dirty="0" err="1" smtClean="0">
                <a:solidFill>
                  <a:schemeClr val="bg1"/>
                </a:solidFill>
                <a:cs typeface="+mn-ea"/>
                <a:sym typeface="+mn-lt"/>
              </a:rPr>
              <a:t>cmd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144335-584F-49F7-90C4-53D418AC49C8}"/>
              </a:ext>
            </a:extLst>
          </p:cNvPr>
          <p:cNvSpPr txBox="1"/>
          <p:nvPr/>
        </p:nvSpPr>
        <p:spPr>
          <a:xfrm rot="21287684">
            <a:off x="6507374" y="380037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 更新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16957" y="42574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cs typeface="+mn-ea"/>
                <a:sym typeface="+mn-lt"/>
              </a:rPr>
              <a:t>測試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 rot="21287684">
            <a:off x="6555903" y="47055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</a:t>
            </a:r>
            <a:r>
              <a:rPr lang="en-US" altLang="zh-TW" dirty="0">
                <a:solidFill>
                  <a:srgbClr val="FF0000"/>
                </a:solidFill>
                <a:cs typeface="+mn-ea"/>
                <a:sym typeface="+mn-lt"/>
              </a:rPr>
              <a:t>5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rgbClr val="FF0000"/>
                </a:solidFill>
                <a:cs typeface="+mn-ea"/>
                <a:sym typeface="+mn-lt"/>
              </a:rPr>
              <a:t>帳號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9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8" y="1625325"/>
            <a:ext cx="5058481" cy="442974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46762" y="2025800"/>
            <a:ext cx="1737417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30394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cat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是指不開檔案看內容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passwd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指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帳戶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存放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file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的意思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at 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92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1" y="2709456"/>
            <a:ext cx="5792008" cy="57158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337008" y="2681419"/>
            <a:ext cx="2034418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56192" y="1861483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 </a:t>
            </a: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因為有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bash(or 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sh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因此才能在終端下指令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b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ash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多指令</a:t>
            </a:r>
            <a:endParaRPr lang="en-US" altLang="zh-TW" sz="2400" dirty="0" smtClean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少指令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2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2328381"/>
            <a:ext cx="6735115" cy="1638529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11593" y="3468546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cs typeface="+mn-ea"/>
                <a:sym typeface="+mn-lt"/>
              </a:rPr>
              <a:t>Creat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account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useradd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–m –s /bin/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sh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 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cat 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看結果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4954798"/>
            <a:ext cx="7391117" cy="1083078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0" y="5520763"/>
            <a:ext cx="4822254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5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9" y="1317628"/>
            <a:ext cx="4658375" cy="277216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56954" y="2479325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設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rbean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account)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的密碼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s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udo</a:t>
            </a: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passwd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endParaRPr lang="en-US" altLang="zh-TW" sz="2400" dirty="0" smtClean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rgbClr val="FFFF00"/>
                </a:solidFill>
                <a:cs typeface="+mn-ea"/>
                <a:sym typeface="+mn-lt"/>
              </a:rPr>
              <a:t>打密碼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若要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delete account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sudo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userdel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 –r </a:t>
            </a:r>
            <a:r>
              <a:rPr lang="en-US" altLang="zh-TW" sz="2400" dirty="0" err="1" smtClean="0">
                <a:solidFill>
                  <a:srgbClr val="FFFF00"/>
                </a:solidFill>
                <a:cs typeface="+mn-ea"/>
                <a:sym typeface="+mn-lt"/>
              </a:rPr>
              <a:t>rbean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9" y="4083617"/>
            <a:ext cx="4849139" cy="2774383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1416683" y="5645051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83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545380" y="457981"/>
            <a:ext cx="5118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download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0" y="1780443"/>
            <a:ext cx="6288174" cy="5030539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61998" y="5263536"/>
            <a:ext cx="3055628" cy="5914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33" y="3560884"/>
            <a:ext cx="5687441" cy="11731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3985846" y="4595024"/>
            <a:ext cx="3032182" cy="964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7" y="2008997"/>
            <a:ext cx="8192643" cy="247684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24157" y="3090506"/>
            <a:ext cx="3492271" cy="801344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598225" y="1905469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設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rbean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account)</a:t>
            </a:r>
          </a:p>
          <a:p>
            <a:pPr>
              <a:lnSpc>
                <a:spcPct val="114000"/>
              </a:lnSpc>
            </a:pP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bean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zbean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3049" y="502093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7" y="1045783"/>
            <a:ext cx="4276759" cy="569213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416683" y="1753669"/>
            <a:ext cx="1303072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13553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裝新的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ssh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s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udo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apt-get install </a:t>
            </a: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ssh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487500" y="2636238"/>
            <a:ext cx="3492271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4205525" y="1753669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Ubuntu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本身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ssh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太舊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72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0" y="0"/>
            <a:ext cx="2356945" cy="685800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059948" y="457981"/>
            <a:ext cx="4089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43377" y="5344217"/>
            <a:ext cx="1305331" cy="775229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5023689" y="2540808"/>
            <a:ext cx="3593775" cy="17763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Win10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準備好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，將資料夾改名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壓縮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成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myweb.zip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放置桌面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0" y="533478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84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2" y="1828800"/>
            <a:ext cx="5417327" cy="166586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059948" y="457981"/>
            <a:ext cx="4089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推網頁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05131" y="2120398"/>
            <a:ext cx="2765454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1694454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cd 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到桌面終端才找的到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.zip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檔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799301" y="4439546"/>
            <a:ext cx="3593775" cy="21973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zukyun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TW" sz="2400" dirty="0" err="1">
                <a:solidFill>
                  <a:schemeClr val="bg1"/>
                </a:solidFill>
                <a:cs typeface="+mn-ea"/>
                <a:sym typeface="+mn-lt"/>
              </a:rPr>
              <a:t>cmd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查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Ubuntun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主機捯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ip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Hostname -I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0" y="4113628"/>
            <a:ext cx="5077534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1" y="2277311"/>
            <a:ext cx="7954485" cy="1143160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2777546" y="457981"/>
            <a:ext cx="6654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拷貝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網頁到伺服器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6790459" y="6150114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11345" y="2216861"/>
            <a:ext cx="3921943" cy="313827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034618" y="2555540"/>
            <a:ext cx="3593775" cy="43024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實體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機通過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scp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程式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拷貝網頁到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Ubuntu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伺服器上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(192.168.93.128)</a:t>
            </a:r>
          </a:p>
          <a:p>
            <a:pPr>
              <a:lnSpc>
                <a:spcPct val="114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CN" sz="2400" dirty="0" err="1" smtClean="0">
                <a:solidFill>
                  <a:srgbClr val="FFFF00"/>
                </a:solidFill>
                <a:cs typeface="+mn-ea"/>
                <a:sym typeface="+mn-lt"/>
              </a:rPr>
              <a:t>scp</a:t>
            </a:r>
            <a:r>
              <a:rPr lang="en-US" altLang="zh-CN" sz="2400" dirty="0" smtClean="0">
                <a:solidFill>
                  <a:srgbClr val="FFFF00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-P 22 myweb.zip zukyun@192.168.93.128:/home/</a:t>
            </a:r>
            <a:r>
              <a:rPr lang="en-US" altLang="zh-CN" sz="2400" dirty="0" err="1">
                <a:solidFill>
                  <a:srgbClr val="FFFF00"/>
                </a:solidFill>
                <a:cs typeface="+mn-ea"/>
                <a:sym typeface="+mn-lt"/>
              </a:rPr>
              <a:t>zukyun</a:t>
            </a:r>
            <a:r>
              <a:rPr lang="en-US" altLang="zh-CN" sz="240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9" y="3420471"/>
            <a:ext cx="5077534" cy="2581635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2" y="6022885"/>
            <a:ext cx="511563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1" y="1389654"/>
            <a:ext cx="4544059" cy="2838846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4316429" y="45798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04 UBD – </a:t>
            </a:r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帳號</a:t>
            </a:r>
            <a:endParaRPr lang="zh-CN" altLang="en-US" sz="40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7294880" y="6262822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148328" y="2292057"/>
            <a:ext cx="3492271" cy="801344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8598225" y="1905469"/>
            <a:ext cx="3593775" cy="26184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虛擬機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UB2020D-M01</a:t>
            </a:r>
          </a:p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~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家目錄下家壓縮</a:t>
            </a: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lang="en-US" altLang="zh-TW" sz="2400" dirty="0" err="1" smtClean="0">
                <a:solidFill>
                  <a:schemeClr val="bg1"/>
                </a:solidFill>
                <a:cs typeface="+mn-ea"/>
                <a:sym typeface="+mn-lt"/>
              </a:rPr>
              <a:t>mywebzip</a:t>
            </a:r>
            <a:r>
              <a:rPr lang="zh-TW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檔</a:t>
            </a: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TW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en-US" altLang="zh-TW" sz="2400" dirty="0" smtClean="0">
                <a:solidFill>
                  <a:schemeClr val="bg1"/>
                </a:solidFill>
                <a:cs typeface="+mn-ea"/>
                <a:sym typeface="+mn-lt"/>
              </a:rPr>
              <a:t>Command:</a:t>
            </a:r>
          </a:p>
          <a:p>
            <a:pPr>
              <a:lnSpc>
                <a:spcPct val="114000"/>
              </a:lnSpc>
            </a:pPr>
            <a:r>
              <a:rPr lang="en-US" altLang="zh-TW" sz="2400" dirty="0">
                <a:solidFill>
                  <a:srgbClr val="FFFF00"/>
                </a:solidFill>
                <a:cs typeface="+mn-ea"/>
                <a:sym typeface="+mn-lt"/>
              </a:rPr>
              <a:t>u</a:t>
            </a:r>
            <a:r>
              <a:rPr lang="en-US" altLang="zh-TW" sz="2400" dirty="0" smtClean="0">
                <a:solidFill>
                  <a:srgbClr val="FFFF00"/>
                </a:solidFill>
                <a:cs typeface="+mn-ea"/>
                <a:sym typeface="+mn-lt"/>
              </a:rPr>
              <a:t>nzip myweb.zip</a:t>
            </a: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7EE35F74-7107-40AB-86F5-1DE98A02B7C4}"/>
              </a:ext>
            </a:extLst>
          </p:cNvPr>
          <p:cNvSpPr txBox="1"/>
          <p:nvPr/>
        </p:nvSpPr>
        <p:spPr>
          <a:xfrm>
            <a:off x="7893049" y="5020936"/>
            <a:ext cx="3593775" cy="478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14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Tip:</a:t>
            </a:r>
            <a:endParaRPr lang="en-US" altLang="zh-CN" sz="2400" dirty="0" smtClean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7" y="4644978"/>
            <a:ext cx="645885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475A9-0C11-47D4-B76B-E82A7B3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74546"/>
            <a:ext cx="10442579" cy="6108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60E346-626D-450E-99D6-FD245700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5959E-BF8B-40EC-943D-7182C4FAD8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8" name="Group 44">
            <a:extLst>
              <a:ext uri="{FF2B5EF4-FFF2-40B4-BE49-F238E27FC236}">
                <a16:creationId xmlns:a16="http://schemas.microsoft.com/office/drawing/2014/main" id="{97DE4381-1DB2-4E94-B2ED-F562C7EA333D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9A550C6-A690-404F-A836-EF2A2C1B3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7A0745-4AC6-4BA1-BF90-A31B6003B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C7942307-0237-4D78-947D-E95A3CB4D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44C4A49F-FA5D-4614-8E2C-74E9542CB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3ABED2B8-C7A4-4A95-8071-7AF0CB545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FFAED-157B-4570-8C91-7F7DFE41EC07}"/>
              </a:ext>
            </a:extLst>
          </p:cNvPr>
          <p:cNvSpPr txBox="1"/>
          <p:nvPr/>
        </p:nvSpPr>
        <p:spPr>
          <a:xfrm rot="21349005">
            <a:off x="3550189" y="287233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7F4846-FEAF-4D36-B79A-2659957A676A}"/>
              </a:ext>
            </a:extLst>
          </p:cNvPr>
          <p:cNvSpPr txBox="1"/>
          <p:nvPr/>
        </p:nvSpPr>
        <p:spPr>
          <a:xfrm rot="21303325">
            <a:off x="4092967" y="4431574"/>
            <a:ext cx="4006067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The user can demonstrate on a projector or computer, or print the presentation and make it into a film to be used in a wider field. Using PowerPoint,</a:t>
            </a:r>
          </a:p>
        </p:txBody>
      </p:sp>
    </p:spTree>
    <p:extLst>
      <p:ext uri="{BB962C8B-B14F-4D97-AF65-F5344CB8AC3E}">
        <p14:creationId xmlns:p14="http://schemas.microsoft.com/office/powerpoint/2010/main" val="11403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8" y="457981"/>
            <a:ext cx="4291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6" y="2131506"/>
            <a:ext cx="4677428" cy="3743847"/>
          </a:xfrm>
          <a:prstGeom prst="rect">
            <a:avLst/>
          </a:prstGeom>
        </p:spPr>
      </p:pic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2131506"/>
            <a:ext cx="4734586" cy="3715268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317088" y="5430721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9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5" y="457981"/>
            <a:ext cx="4291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4" y="2102927"/>
            <a:ext cx="4725059" cy="3743847"/>
          </a:xfrm>
          <a:prstGeom prst="rect">
            <a:avLst/>
          </a:prstGeom>
        </p:spPr>
      </p:pic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9" y="1940693"/>
            <a:ext cx="4725059" cy="3705742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281919" y="5230382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9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60" y="2081975"/>
            <a:ext cx="4725059" cy="374384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958955" y="457981"/>
            <a:ext cx="4291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-Install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2266486" y="6005209"/>
            <a:ext cx="94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8475784" y="6005209"/>
            <a:ext cx="1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9899520" y="5388213"/>
            <a:ext cx="1127099" cy="416053"/>
          </a:xfrm>
          <a:prstGeom prst="roundRect">
            <a:avLst>
              <a:gd name="adj" fmla="val 5000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6" y="1931167"/>
            <a:ext cx="469648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E2249108-4EFE-45FD-BEE1-C43FD339EDC8}"/>
              </a:ext>
            </a:extLst>
          </p:cNvPr>
          <p:cNvGrpSpPr/>
          <p:nvPr/>
        </p:nvGrpSpPr>
        <p:grpSpPr>
          <a:xfrm>
            <a:off x="5371426" y="1305404"/>
            <a:ext cx="1449151" cy="180724"/>
            <a:chOff x="5392832" y="1016000"/>
            <a:chExt cx="1449150" cy="180724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735A50D2-4EE9-4928-AA5B-2B1B311A0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03A9C7A-4A3E-4CDF-BC8F-27021E3BC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D703A90-D5F2-470F-966A-13DE41FD8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5C16444E-CCBC-452B-8051-96194FA2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2568F16E-3DAB-4E77-9160-B56678ADE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3527E4D-EF6B-4920-8B3E-A51A1C0F3FC9}"/>
              </a:ext>
            </a:extLst>
          </p:cNvPr>
          <p:cNvSpPr txBox="1"/>
          <p:nvPr/>
        </p:nvSpPr>
        <p:spPr>
          <a:xfrm>
            <a:off x="3616715" y="457981"/>
            <a:ext cx="4976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01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Vmware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-Install tip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210820" y="2113147"/>
            <a:ext cx="5644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1.Win10 need to update</a:t>
            </a:r>
          </a:p>
          <a:p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Maybe?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BF75AC70-28E4-4D92-89E0-2A7E1281F666}"/>
              </a:ext>
            </a:extLst>
          </p:cNvPr>
          <p:cNvSpPr txBox="1"/>
          <p:nvPr/>
        </p:nvSpPr>
        <p:spPr>
          <a:xfrm>
            <a:off x="3210820" y="3768313"/>
            <a:ext cx="6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2. </a:t>
            </a:r>
            <a:r>
              <a:rPr lang="en-US" altLang="zh-TW" sz="4000" dirty="0" err="1" smtClean="0">
                <a:solidFill>
                  <a:schemeClr val="bg1"/>
                </a:solidFill>
                <a:cs typeface="+mn-ea"/>
                <a:sym typeface="+mn-lt"/>
              </a:rPr>
              <a:t>Mybe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 need go to Bios console turn </a:t>
            </a:r>
          </a:p>
          <a:p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『Internet Virtual Technology “</a:t>
            </a:r>
            <a:r>
              <a:rPr lang="en-US" altLang="zh-TW" sz="4000" dirty="0" smtClean="0">
                <a:solidFill>
                  <a:srgbClr val="FF0000"/>
                </a:solidFill>
                <a:cs typeface="+mn-ea"/>
                <a:sym typeface="+mn-lt"/>
              </a:rPr>
              <a:t>Enable</a:t>
            </a:r>
            <a:r>
              <a:rPr lang="en-US" altLang="zh-TW" sz="4000" dirty="0" smtClean="0">
                <a:solidFill>
                  <a:schemeClr val="bg1"/>
                </a:solidFill>
                <a:cs typeface="+mn-ea"/>
                <a:sym typeface="+mn-lt"/>
              </a:rPr>
              <a:t>”】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39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864</TotalTime>
  <Words>768</Words>
  <Application>Microsoft Office PowerPoint</Application>
  <PresentationFormat>寬螢幕</PresentationFormat>
  <Paragraphs>286</Paragraphs>
  <Slides>56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等线</vt:lpstr>
      <vt:lpstr>宋体</vt:lpstr>
      <vt:lpstr>汉仪跳跳体简</vt:lpstr>
      <vt:lpstr>Arial</vt:lpstr>
      <vt:lpstr>Calibri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student</cp:lastModifiedBy>
  <cp:revision>117</cp:revision>
  <dcterms:created xsi:type="dcterms:W3CDTF">2017-08-18T03:02:00Z</dcterms:created>
  <dcterms:modified xsi:type="dcterms:W3CDTF">2021-04-07T03:10:11Z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